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</p:sldIdLst>
  <p:sldSz cx="12192000" cy="10799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4"/>
    <p:restoredTop sz="94708"/>
  </p:normalViewPr>
  <p:slideViewPr>
    <p:cSldViewPr snapToGrid="0" snapToObjects="1">
      <p:cViewPr varScale="1">
        <p:scale>
          <a:sx n="59" d="100"/>
          <a:sy n="59" d="100"/>
        </p:scale>
        <p:origin x="2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Wright" userId="b126de916a897153" providerId="LiveId" clId="{F8DF8CF0-C679-124A-A500-E10586C4FF94}"/>
    <pc:docChg chg="undo custSel addSld delSld modSld sldOrd">
      <pc:chgData name="Robyn Wright" userId="b126de916a897153" providerId="LiveId" clId="{F8DF8CF0-C679-124A-A500-E10586C4FF94}" dt="2018-10-07T15:19:52.214" v="256" actId="164"/>
      <pc:docMkLst>
        <pc:docMk/>
      </pc:docMkLst>
      <pc:sldChg chg="del">
        <pc:chgData name="Robyn Wright" userId="b126de916a897153" providerId="LiveId" clId="{F8DF8CF0-C679-124A-A500-E10586C4FF94}" dt="2018-10-07T15:18:08.579" v="242" actId="2696"/>
        <pc:sldMkLst>
          <pc:docMk/>
          <pc:sldMk cId="1631709949" sldId="256"/>
        </pc:sldMkLst>
      </pc:sldChg>
      <pc:sldChg chg="del">
        <pc:chgData name="Robyn Wright" userId="b126de916a897153" providerId="LiveId" clId="{F8DF8CF0-C679-124A-A500-E10586C4FF94}" dt="2018-10-07T15:18:15.216" v="243" actId="2696"/>
        <pc:sldMkLst>
          <pc:docMk/>
          <pc:sldMk cId="2692654443" sldId="257"/>
        </pc:sldMkLst>
      </pc:sldChg>
      <pc:sldChg chg="del">
        <pc:chgData name="Robyn Wright" userId="b126de916a897153" providerId="LiveId" clId="{F8DF8CF0-C679-124A-A500-E10586C4FF94}" dt="2018-10-07T15:18:20.984" v="244" actId="2696"/>
        <pc:sldMkLst>
          <pc:docMk/>
          <pc:sldMk cId="1115280920" sldId="258"/>
        </pc:sldMkLst>
      </pc:sldChg>
      <pc:sldChg chg="del">
        <pc:chgData name="Robyn Wright" userId="b126de916a897153" providerId="LiveId" clId="{F8DF8CF0-C679-124A-A500-E10586C4FF94}" dt="2018-10-07T15:18:42.138" v="245" actId="2696"/>
        <pc:sldMkLst>
          <pc:docMk/>
          <pc:sldMk cId="2744926992" sldId="259"/>
        </pc:sldMkLst>
      </pc:sldChg>
      <pc:sldChg chg="addSp delSp modSp ord">
        <pc:chgData name="Robyn Wright" userId="b126de916a897153" providerId="LiveId" clId="{F8DF8CF0-C679-124A-A500-E10586C4FF94}" dt="2018-10-07T15:18:47.689" v="247"/>
        <pc:sldMkLst>
          <pc:docMk/>
          <pc:sldMk cId="1085827773" sldId="260"/>
        </pc:sldMkLst>
        <pc:grpChg chg="del">
          <ac:chgData name="Robyn Wright" userId="b126de916a897153" providerId="LiveId" clId="{F8DF8CF0-C679-124A-A500-E10586C4FF94}" dt="2018-10-04T15:07:12.470" v="0" actId="478"/>
          <ac:grpSpMkLst>
            <pc:docMk/>
            <pc:sldMk cId="1085827773" sldId="260"/>
            <ac:grpSpMk id="6" creationId="{3F6C1E8E-00EE-794E-9629-D0E2BFF4F2B9}"/>
          </ac:grpSpMkLst>
        </pc:grpChg>
        <pc:grpChg chg="add mod">
          <ac:chgData name="Robyn Wright" userId="b126de916a897153" providerId="LiveId" clId="{F8DF8CF0-C679-124A-A500-E10586C4FF94}" dt="2018-10-04T15:11:11.042" v="64" actId="164"/>
          <ac:grpSpMkLst>
            <pc:docMk/>
            <pc:sldMk cId="1085827773" sldId="260"/>
            <ac:grpSpMk id="10" creationId="{F7AB0BCF-519D-FA4B-AC3B-F53C2AE32472}"/>
          </ac:grpSpMkLst>
        </pc:grpChg>
        <pc:picChg chg="add mod modCrop">
          <ac:chgData name="Robyn Wright" userId="b126de916a897153" providerId="LiveId" clId="{F8DF8CF0-C679-124A-A500-E10586C4FF94}" dt="2018-10-07T10:39:12.793" v="99" actId="732"/>
          <ac:picMkLst>
            <pc:docMk/>
            <pc:sldMk cId="1085827773" sldId="260"/>
            <ac:picMk id="3" creationId="{BBB9A621-A183-DE42-9628-C8A4335849EB}"/>
          </ac:picMkLst>
        </pc:picChg>
        <pc:picChg chg="del topLvl">
          <ac:chgData name="Robyn Wright" userId="b126de916a897153" providerId="LiveId" clId="{F8DF8CF0-C679-124A-A500-E10586C4FF94}" dt="2018-10-04T15:07:12.470" v="0" actId="478"/>
          <ac:picMkLst>
            <pc:docMk/>
            <pc:sldMk cId="1085827773" sldId="260"/>
            <ac:picMk id="3" creationId="{BFE597AD-8848-014E-8BE6-15A960F6F852}"/>
          </ac:picMkLst>
        </pc:picChg>
        <pc:picChg chg="add del mod modCrop">
          <ac:chgData name="Robyn Wright" userId="b126de916a897153" providerId="LiveId" clId="{F8DF8CF0-C679-124A-A500-E10586C4FF94}" dt="2018-10-04T15:09:33.832" v="21" actId="478"/>
          <ac:picMkLst>
            <pc:docMk/>
            <pc:sldMk cId="1085827773" sldId="260"/>
            <ac:picMk id="4" creationId="{B60C194E-517D-684C-A978-55CB62EEA944}"/>
          </ac:picMkLst>
        </pc:picChg>
        <pc:picChg chg="add del mod modCrop">
          <ac:chgData name="Robyn Wright" userId="b126de916a897153" providerId="LiveId" clId="{F8DF8CF0-C679-124A-A500-E10586C4FF94}" dt="2018-10-07T10:37:32.751" v="65" actId="478"/>
          <ac:picMkLst>
            <pc:docMk/>
            <pc:sldMk cId="1085827773" sldId="260"/>
            <ac:picMk id="7" creationId="{5663A0E6-74E8-7B4D-B00D-4D34BA01E4E3}"/>
          </ac:picMkLst>
        </pc:picChg>
        <pc:picChg chg="mod topLvl">
          <ac:chgData name="Robyn Wright" userId="b126de916a897153" providerId="LiveId" clId="{F8DF8CF0-C679-124A-A500-E10586C4FF94}" dt="2018-10-07T10:38:56.983" v="97" actId="14100"/>
          <ac:picMkLst>
            <pc:docMk/>
            <pc:sldMk cId="1085827773" sldId="260"/>
            <ac:picMk id="8" creationId="{4CDE19D3-B5A9-6D47-8A90-E16FBDA0D918}"/>
          </ac:picMkLst>
        </pc:picChg>
        <pc:picChg chg="mod">
          <ac:chgData name="Robyn Wright" userId="b126de916a897153" providerId="LiveId" clId="{F8DF8CF0-C679-124A-A500-E10586C4FF94}" dt="2018-10-04T15:11:11.042" v="64" actId="164"/>
          <ac:picMkLst>
            <pc:docMk/>
            <pc:sldMk cId="1085827773" sldId="260"/>
            <ac:picMk id="9" creationId="{1E39579A-3D7F-C644-9E19-4DC5BFFECA3A}"/>
          </ac:picMkLst>
        </pc:picChg>
      </pc:sldChg>
      <pc:sldChg chg="addSp delSp modSp add ord">
        <pc:chgData name="Robyn Wright" userId="b126de916a897153" providerId="LiveId" clId="{F8DF8CF0-C679-124A-A500-E10586C4FF94}" dt="2018-10-07T15:19:52.214" v="256" actId="164"/>
        <pc:sldMkLst>
          <pc:docMk/>
          <pc:sldMk cId="3950176472" sldId="261"/>
        </pc:sldMkLst>
        <pc:spChg chg="del">
          <ac:chgData name="Robyn Wright" userId="b126de916a897153" providerId="LiveId" clId="{F8DF8CF0-C679-124A-A500-E10586C4FF94}" dt="2018-10-07T11:02:46.999" v="102" actId="478"/>
          <ac:spMkLst>
            <pc:docMk/>
            <pc:sldMk cId="3950176472" sldId="261"/>
            <ac:spMk id="2" creationId="{E443E726-9194-664E-BC13-39755CFDA48F}"/>
          </ac:spMkLst>
        </pc:spChg>
        <pc:spChg chg="del">
          <ac:chgData name="Robyn Wright" userId="b126de916a897153" providerId="LiveId" clId="{F8DF8CF0-C679-124A-A500-E10586C4FF94}" dt="2018-10-07T11:02:45.239" v="101" actId="478"/>
          <ac:spMkLst>
            <pc:docMk/>
            <pc:sldMk cId="3950176472" sldId="261"/>
            <ac:spMk id="3" creationId="{4141E9DC-0BEA-334F-9452-49F08D6AA26A}"/>
          </ac:spMkLst>
        </pc:spChg>
        <pc:grpChg chg="add mod">
          <ac:chgData name="Robyn Wright" userId="b126de916a897153" providerId="LiveId" clId="{F8DF8CF0-C679-124A-A500-E10586C4FF94}" dt="2018-10-07T15:19:52.214" v="256" actId="164"/>
          <ac:grpSpMkLst>
            <pc:docMk/>
            <pc:sldMk cId="3950176472" sldId="261"/>
            <ac:grpSpMk id="4" creationId="{6A4C6A15-5B83-3A4A-8B37-68D83BAA5A62}"/>
          </ac:grpSpMkLst>
        </pc:grpChg>
        <pc:grpChg chg="add del mod">
          <ac:chgData name="Robyn Wright" userId="b126de916a897153" providerId="LiveId" clId="{F8DF8CF0-C679-124A-A500-E10586C4FF94}" dt="2018-10-07T15:09:19.375" v="231" actId="478"/>
          <ac:grpSpMkLst>
            <pc:docMk/>
            <pc:sldMk cId="3950176472" sldId="261"/>
            <ac:grpSpMk id="22" creationId="{6574DDF5-5DD1-D843-B855-50A196BE0504}"/>
          </ac:grpSpMkLst>
        </pc:grpChg>
        <pc:grpChg chg="add mod">
          <ac:chgData name="Robyn Wright" userId="b126de916a897153" providerId="LiveId" clId="{F8DF8CF0-C679-124A-A500-E10586C4FF94}" dt="2018-10-07T15:09:58.703" v="237" actId="164"/>
          <ac:grpSpMkLst>
            <pc:docMk/>
            <pc:sldMk cId="3950176472" sldId="261"/>
            <ac:grpSpMk id="26" creationId="{FB1025A7-8B2F-1947-9B3B-E5775936A40E}"/>
          </ac:grpSpMkLst>
        </pc:grpChg>
        <pc:grpChg chg="add mod">
          <ac:chgData name="Robyn Wright" userId="b126de916a897153" providerId="LiveId" clId="{F8DF8CF0-C679-124A-A500-E10586C4FF94}" dt="2018-10-07T15:19:52.214" v="256" actId="164"/>
          <ac:grpSpMkLst>
            <pc:docMk/>
            <pc:sldMk cId="3950176472" sldId="261"/>
            <ac:grpSpMk id="27" creationId="{5C99CF91-95D1-1F49-A4E1-FC71E4143A6E}"/>
          </ac:grpSpMkLst>
        </pc:grpChg>
        <pc:picChg chg="add mod">
          <ac:chgData name="Robyn Wright" userId="b126de916a897153" providerId="LiveId" clId="{F8DF8CF0-C679-124A-A500-E10586C4FF94}" dt="2018-10-07T15:19:52.214" v="256" actId="164"/>
          <ac:picMkLst>
            <pc:docMk/>
            <pc:sldMk cId="3950176472" sldId="261"/>
            <ac:picMk id="3" creationId="{A54DC015-FBD8-8D47-AE13-7ABE256923B9}"/>
          </ac:picMkLst>
        </pc:picChg>
        <pc:picChg chg="add del mod modCrop">
          <ac:chgData name="Robyn Wright" userId="b126de916a897153" providerId="LiveId" clId="{F8DF8CF0-C679-124A-A500-E10586C4FF94}" dt="2018-10-07T11:03:23.201" v="109" actId="478"/>
          <ac:picMkLst>
            <pc:docMk/>
            <pc:sldMk cId="3950176472" sldId="261"/>
            <ac:picMk id="5" creationId="{8B86E003-4A70-BF48-8842-05E84EDFE987}"/>
          </ac:picMkLst>
        </pc:picChg>
        <pc:picChg chg="add del mod">
          <ac:chgData name="Robyn Wright" userId="b126de916a897153" providerId="LiveId" clId="{F8DF8CF0-C679-124A-A500-E10586C4FF94}" dt="2018-10-07T11:04:48.764" v="115" actId="478"/>
          <ac:picMkLst>
            <pc:docMk/>
            <pc:sldMk cId="3950176472" sldId="261"/>
            <ac:picMk id="7" creationId="{0BCAF5C2-6628-854B-BD57-AB4D6FA45768}"/>
          </ac:picMkLst>
        </pc:picChg>
        <pc:picChg chg="add del mod modCrop">
          <ac:chgData name="Robyn Wright" userId="b126de916a897153" providerId="LiveId" clId="{F8DF8CF0-C679-124A-A500-E10586C4FF94}" dt="2018-10-07T14:49:29.435" v="127" actId="478"/>
          <ac:picMkLst>
            <pc:docMk/>
            <pc:sldMk cId="3950176472" sldId="261"/>
            <ac:picMk id="9" creationId="{611834F8-A0A8-C048-A525-F2170F900CCE}"/>
          </ac:picMkLst>
        </pc:picChg>
        <pc:picChg chg="add del mod">
          <ac:chgData name="Robyn Wright" userId="b126de916a897153" providerId="LiveId" clId="{F8DF8CF0-C679-124A-A500-E10586C4FF94}" dt="2018-10-07T11:05:06.888" v="117" actId="478"/>
          <ac:picMkLst>
            <pc:docMk/>
            <pc:sldMk cId="3950176472" sldId="261"/>
            <ac:picMk id="11" creationId="{650FA653-BA65-E747-85ED-C9BC960357AF}"/>
          </ac:picMkLst>
        </pc:picChg>
        <pc:picChg chg="add del mod">
          <ac:chgData name="Robyn Wright" userId="b126de916a897153" providerId="LiveId" clId="{F8DF8CF0-C679-124A-A500-E10586C4FF94}" dt="2018-10-07T11:06:46.595" v="121" actId="478"/>
          <ac:picMkLst>
            <pc:docMk/>
            <pc:sldMk cId="3950176472" sldId="261"/>
            <ac:picMk id="13" creationId="{57E21F18-5197-E146-98BA-9F2220DD18C7}"/>
          </ac:picMkLst>
        </pc:picChg>
        <pc:picChg chg="add del mod">
          <ac:chgData name="Robyn Wright" userId="b126de916a897153" providerId="LiveId" clId="{F8DF8CF0-C679-124A-A500-E10586C4FF94}" dt="2018-10-07T11:07:42.144" v="124" actId="478"/>
          <ac:picMkLst>
            <pc:docMk/>
            <pc:sldMk cId="3950176472" sldId="261"/>
            <ac:picMk id="15" creationId="{DBBFBBE0-5E18-A64F-BA4E-D6ACA1DA47ED}"/>
          </ac:picMkLst>
        </pc:picChg>
        <pc:picChg chg="add del mod">
          <ac:chgData name="Robyn Wright" userId="b126de916a897153" providerId="LiveId" clId="{F8DF8CF0-C679-124A-A500-E10586C4FF94}" dt="2018-10-07T14:49:30.308" v="128" actId="478"/>
          <ac:picMkLst>
            <pc:docMk/>
            <pc:sldMk cId="3950176472" sldId="261"/>
            <ac:picMk id="17" creationId="{BE96F726-A782-6541-9E6E-4C1F30775AD7}"/>
          </ac:picMkLst>
        </pc:picChg>
        <pc:picChg chg="add mod topLvl modCrop">
          <ac:chgData name="Robyn Wright" userId="b126de916a897153" providerId="LiveId" clId="{F8DF8CF0-C679-124A-A500-E10586C4FF94}" dt="2018-10-07T15:10:03.481" v="238" actId="164"/>
          <ac:picMkLst>
            <pc:docMk/>
            <pc:sldMk cId="3950176472" sldId="261"/>
            <ac:picMk id="19" creationId="{6293B271-4C13-954A-91CA-FA9CDA31C6F0}"/>
          </ac:picMkLst>
        </pc:picChg>
        <pc:picChg chg="add del mod topLvl">
          <ac:chgData name="Robyn Wright" userId="b126de916a897153" providerId="LiveId" clId="{F8DF8CF0-C679-124A-A500-E10586C4FF94}" dt="2018-10-07T15:09:19.375" v="231" actId="478"/>
          <ac:picMkLst>
            <pc:docMk/>
            <pc:sldMk cId="3950176472" sldId="261"/>
            <ac:picMk id="21" creationId="{4DE6CD39-1BFB-1A41-9DFE-15CA3995A053}"/>
          </ac:picMkLst>
        </pc:picChg>
        <pc:picChg chg="add mod">
          <ac:chgData name="Robyn Wright" userId="b126de916a897153" providerId="LiveId" clId="{F8DF8CF0-C679-124A-A500-E10586C4FF94}" dt="2018-10-07T15:10:03.481" v="238" actId="164"/>
          <ac:picMkLst>
            <pc:docMk/>
            <pc:sldMk cId="3950176472" sldId="261"/>
            <ac:picMk id="23" creationId="{F9E2227C-CB7E-0E47-A1F7-61CE97F4DC56}"/>
          </ac:picMkLst>
        </pc:picChg>
        <pc:picChg chg="add del mod">
          <ac:chgData name="Robyn Wright" userId="b126de916a897153" providerId="LiveId" clId="{F8DF8CF0-C679-124A-A500-E10586C4FF94}" dt="2018-10-07T15:19:07.631" v="252" actId="478"/>
          <ac:picMkLst>
            <pc:docMk/>
            <pc:sldMk cId="3950176472" sldId="261"/>
            <ac:picMk id="25" creationId="{9DF6C012-69CB-C743-9983-4D57E158EC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2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0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5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3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3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6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9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E5FF-6AE2-4E41-8EB7-F8CE46083D98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9CD9A-C9C7-014A-B5C3-7100EFCA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8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7AD93A-CE8C-5844-BEB3-E93A6B47CAFF}"/>
              </a:ext>
            </a:extLst>
          </p:cNvPr>
          <p:cNvGrpSpPr/>
          <p:nvPr/>
        </p:nvGrpSpPr>
        <p:grpSpPr>
          <a:xfrm>
            <a:off x="1077459" y="-1"/>
            <a:ext cx="8723985" cy="10517118"/>
            <a:chOff x="1077459" y="-1"/>
            <a:chExt cx="8723985" cy="105171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1CB784-ABFA-8B4D-91E9-6C764F61A9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459" y="0"/>
              <a:ext cx="2923104" cy="10517117"/>
              <a:chOff x="1077459" y="0"/>
              <a:chExt cx="3001728" cy="1080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E19697B-5BC3-E440-8E53-76A1A56095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37"/>
              <a:stretch/>
            </p:blipFill>
            <p:spPr>
              <a:xfrm>
                <a:off x="1077459" y="0"/>
                <a:ext cx="3001728" cy="10800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7D9EBB8-FD0A-2D41-8961-313B1EE2F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459" y="1"/>
                <a:ext cx="1603430" cy="706056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EA5970-77A8-9D43-9A4A-CF0457E0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6719" y="-1"/>
              <a:ext cx="6004725" cy="1051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17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Wright, Robyn</dc:creator>
  <cp:lastModifiedBy>Wright, Robyn</cp:lastModifiedBy>
  <cp:revision>32</cp:revision>
  <cp:lastPrinted>2018-10-15T22:34:23Z</cp:lastPrinted>
  <dcterms:created xsi:type="dcterms:W3CDTF">2018-09-29T11:51:22Z</dcterms:created>
  <dcterms:modified xsi:type="dcterms:W3CDTF">2018-10-24T15:43:46Z</dcterms:modified>
</cp:coreProperties>
</file>